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9" r:id="rId3"/>
    <p:sldId id="257" r:id="rId4"/>
    <p:sldId id="260" r:id="rId5"/>
    <p:sldId id="261" r:id="rId6"/>
    <p:sldId id="265" r:id="rId7"/>
    <p:sldId id="263" r:id="rId8"/>
    <p:sldId id="266" r:id="rId9"/>
    <p:sldId id="262" r:id="rId10"/>
    <p:sldId id="267" r:id="rId11"/>
    <p:sldId id="264" r:id="rId12"/>
    <p:sldId id="25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84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Train standard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983040"/>
        <c:axId val="41171712"/>
      </c:barChart>
      <c:catAx>
        <c:axId val="40983040"/>
        <c:scaling>
          <c:orientation val="minMax"/>
        </c:scaling>
        <c:delete val="0"/>
        <c:axPos val="b"/>
        <c:majorTickMark val="out"/>
        <c:minorTickMark val="none"/>
        <c:tickLblPos val="nextTo"/>
        <c:crossAx val="41171712"/>
        <c:crosses val="autoZero"/>
        <c:auto val="1"/>
        <c:lblAlgn val="ctr"/>
        <c:lblOffset val="100"/>
        <c:noMultiLvlLbl val="0"/>
      </c:catAx>
      <c:valAx>
        <c:axId val="4117171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098304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EF7FA0-2E59-4426-8BA0-632045219D6A}" srcId="{3C085BB0-AFD7-4400-A08A-6DE937C8EE3A}" destId="{840A4103-4F7B-4E4D-8FA0-F90E116C77BC}" srcOrd="0" destOrd="0" parTransId="{70DD6629-AA02-44E9-A2F9-E63F101FF914}" sibTransId="{1679C3F4-0DB7-40C1-82D0-471EB42CEAB5}"/>
    <dgm:cxn modelId="{9D395133-1468-4D1A-B352-BF7F42F9A717}" type="presOf" srcId="{3C085BB0-AFD7-4400-A08A-6DE937C8EE3A}" destId="{52842349-8529-40BE-8A50-6BB8A9DB30BC}" srcOrd="0" destOrd="0" presId="urn:microsoft.com/office/officeart/2005/8/layout/matrix3"/>
    <dgm:cxn modelId="{E05C205E-4FDD-44D4-908C-5C6F346358F8}" type="presOf" srcId="{AC795A32-7318-4CF7-A8D8-BA05432A8B08}" destId="{9D32BB8D-AF11-416B-8CF7-8AE516501015}" srcOrd="0" destOrd="0" presId="urn:microsoft.com/office/officeart/2005/8/layout/matrix3"/>
    <dgm:cxn modelId="{B61A727B-FC1F-480A-8A88-E35138EB91CC}" srcId="{3C085BB0-AFD7-4400-A08A-6DE937C8EE3A}" destId="{B651DDC4-D40B-4A3F-BC62-BA3EA232EE3A}" srcOrd="1" destOrd="0" parTransId="{B75CE688-B4FC-453E-B5BB-3E5251E2063E}" sibTransId="{64B39F76-9C33-4814-9921-F075A592A27C}"/>
    <dgm:cxn modelId="{E7771D13-0C3D-4149-B170-C25BC6CD02DA}" srcId="{3C085BB0-AFD7-4400-A08A-6DE937C8EE3A}" destId="{DEDCFEBB-E030-4195-B706-40D05B9B2850}" srcOrd="3" destOrd="0" parTransId="{01178190-E13E-44C8-9603-B9615462D4DF}" sibTransId="{E3639C0B-F463-4311-A21D-C62DC8FEC133}"/>
    <dgm:cxn modelId="{EB461AC1-782F-412F-A7E2-0422ED744444}" type="presOf" srcId="{B651DDC4-D40B-4A3F-BC62-BA3EA232EE3A}" destId="{9A7C79F0-C5C5-483A-8666-9CC474B1B7F0}" srcOrd="0" destOrd="0" presId="urn:microsoft.com/office/officeart/2005/8/layout/matrix3"/>
    <dgm:cxn modelId="{F74E0882-651F-4E5D-9D5A-17C3B1D55DAA}" srcId="{3C085BB0-AFD7-4400-A08A-6DE937C8EE3A}" destId="{AC795A32-7318-4CF7-A8D8-BA05432A8B08}" srcOrd="2" destOrd="0" parTransId="{FD992782-42D6-4FDF-8C9D-363DC67B56E6}" sibTransId="{E4491393-1A95-469B-89BC-8BBC0F1B6998}"/>
    <dgm:cxn modelId="{51C553F3-0333-435F-80A6-9FA801F769EE}" type="presOf" srcId="{DEDCFEBB-E030-4195-B706-40D05B9B2850}" destId="{CCEAE932-E5F7-49C7-AEB9-D1A0E0FD92F5}" srcOrd="0" destOrd="0" presId="urn:microsoft.com/office/officeart/2005/8/layout/matrix3"/>
    <dgm:cxn modelId="{CB6407E3-BB05-4799-A801-3897AC091911}" type="presOf" srcId="{840A4103-4F7B-4E4D-8FA0-F90E116C77BC}" destId="{ADC2CE15-BE7F-4FDD-A4DA-28EF8A59154E}" srcOrd="0" destOrd="0" presId="urn:microsoft.com/office/officeart/2005/8/layout/matrix3"/>
    <dgm:cxn modelId="{07359354-0C3B-4A01-ACE0-2319E06763D8}" type="presParOf" srcId="{52842349-8529-40BE-8A50-6BB8A9DB30BC}" destId="{F24ED86F-157F-481A-8CD4-1709413E51EF}" srcOrd="0" destOrd="0" presId="urn:microsoft.com/office/officeart/2005/8/layout/matrix3"/>
    <dgm:cxn modelId="{7B8FCD99-28AF-47C7-8534-E9937618FC15}" type="presParOf" srcId="{52842349-8529-40BE-8A50-6BB8A9DB30BC}" destId="{ADC2CE15-BE7F-4FDD-A4DA-28EF8A59154E}" srcOrd="1" destOrd="0" presId="urn:microsoft.com/office/officeart/2005/8/layout/matrix3"/>
    <dgm:cxn modelId="{2A79FF92-3DE4-41F3-88FC-22BAFF85E933}" type="presParOf" srcId="{52842349-8529-40BE-8A50-6BB8A9DB30BC}" destId="{9A7C79F0-C5C5-483A-8666-9CC474B1B7F0}" srcOrd="2" destOrd="0" presId="urn:microsoft.com/office/officeart/2005/8/layout/matrix3"/>
    <dgm:cxn modelId="{DD2C7562-E383-450E-9D7E-F6411B24708C}" type="presParOf" srcId="{52842349-8529-40BE-8A50-6BB8A9DB30BC}" destId="{9D32BB8D-AF11-416B-8CF7-8AE516501015}" srcOrd="3" destOrd="0" presId="urn:microsoft.com/office/officeart/2005/8/layout/matrix3"/>
    <dgm:cxn modelId="{F06EF91C-AA33-4242-85CD-9820B490E1AA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1970881" y="0"/>
          <a:ext cx="3579812" cy="357981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2310963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2379116" y="408235"/>
        <a:ext cx="1259820" cy="1259820"/>
      </dsp:txXfrm>
    </dsp:sp>
    <dsp:sp modelId="{9A7C79F0-C5C5-483A-8666-9CC474B1B7F0}">
      <dsp:nvSpPr>
        <dsp:cNvPr id="0" name=""/>
        <dsp:cNvSpPr/>
      </dsp:nvSpPr>
      <dsp:spPr>
        <a:xfrm>
          <a:off x="3814484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exclusif</a:t>
          </a:r>
          <a:endParaRPr lang="fr-CA" sz="2100" kern="1200" noProof="0" dirty="0"/>
        </a:p>
      </dsp:txBody>
      <dsp:txXfrm>
        <a:off x="3882637" y="408235"/>
        <a:ext cx="1259820" cy="1259820"/>
      </dsp:txXfrm>
    </dsp:sp>
    <dsp:sp modelId="{9D32BB8D-AF11-416B-8CF7-8AE516501015}">
      <dsp:nvSpPr>
        <dsp:cNvPr id="0" name=""/>
        <dsp:cNvSpPr/>
      </dsp:nvSpPr>
      <dsp:spPr>
        <a:xfrm>
          <a:off x="2310963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de luxe</a:t>
          </a:r>
          <a:endParaRPr lang="fr-CA" sz="2100" kern="1200" noProof="0" dirty="0"/>
        </a:p>
      </dsp:txBody>
      <dsp:txXfrm>
        <a:off x="2379116" y="1911756"/>
        <a:ext cx="1259820" cy="1259820"/>
      </dsp:txXfrm>
    </dsp:sp>
    <dsp:sp modelId="{CCEAE932-E5F7-49C7-AEB9-D1A0E0FD92F5}">
      <dsp:nvSpPr>
        <dsp:cNvPr id="0" name=""/>
        <dsp:cNvSpPr/>
      </dsp:nvSpPr>
      <dsp:spPr>
        <a:xfrm>
          <a:off x="3814484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1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3882637" y="1911756"/>
        <a:ext cx="1259820" cy="125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581A-7388-4806-B036-2B95C8792C3E}" type="datetimeFigureOut">
              <a:rPr lang="fr-CA" smtClean="0"/>
              <a:t>2011-03-12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EEA79-3AA9-4E63-8175-5725856C6940}" type="datetimeFigureOut">
              <a:rPr lang="fr-CA" noProof="0" smtClean="0"/>
              <a:t>2011-03-12</a:t>
            </a:fld>
            <a:endParaRPr lang="fr-CA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noProof="0" smtClean="0"/>
              <a:t>Votre nom</a:t>
            </a:r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61925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593685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Songer à revoir la disposition. Peut nécessiter plus d’informations.</a:t>
            </a:r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853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962-B154-4CC4-BF6C-378C2B50261E}" type="datetime8">
              <a:rPr lang="fr-CA" noProof="0" smtClean="0"/>
              <a:t>2011-03-12 09:25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D646-3547-4BCC-BB1B-4BFED15B6059}" type="datetime8">
              <a:rPr lang="fr-CA" noProof="0" smtClean="0"/>
              <a:t>2011-03-12 09:25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ED1D-6FE4-4AA9-B195-BA94FB151CC0}" type="datetime8">
              <a:rPr lang="fr-CA" noProof="0" smtClean="0"/>
              <a:t>2011-03-12 09:25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B933-3315-486B-A385-93AF96D6CD7A}" type="datetime8">
              <a:rPr lang="fr-CA" noProof="0" smtClean="0"/>
              <a:t>2011-03-12 09:25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3CAE-F237-42D7-AFA0-8FE37990C5B8}" type="datetime8">
              <a:rPr lang="fr-CA" noProof="0" smtClean="0"/>
              <a:t>2011-03-12 09:25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EDDFA-F52C-4B13-A799-ABDEBEA408C0}" type="datetime8">
              <a:rPr lang="fr-CA" noProof="0" smtClean="0"/>
              <a:t>2011-03-12 09:25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9FC9-C39E-4E6D-B9F1-081B63C39EF2}" type="datetime8">
              <a:rPr lang="fr-CA" noProof="0" smtClean="0"/>
              <a:t>2011-03-12 09:25</a:t>
            </a:fld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6B0D-628D-4849-8A23-1F0B6804B9E7}" type="datetime8">
              <a:rPr lang="fr-CA" noProof="0" smtClean="0"/>
              <a:t>2011-03-12 09:25</a:t>
            </a:fld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C771-A968-4C3E-BFE6-FE59CDF4E644}" type="datetime8">
              <a:rPr lang="fr-CA" noProof="0" smtClean="0"/>
              <a:t>2011-03-12 09:25</a:t>
            </a:fld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B54C-D972-47AE-9221-9D960B743807}" type="datetime8">
              <a:rPr lang="fr-CA" noProof="0" smtClean="0"/>
              <a:t>2011-03-12 09:25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B57C-3BF3-4F1B-982B-CCC85B98D038}" type="datetime8">
              <a:rPr lang="fr-CA" noProof="0" smtClean="0"/>
              <a:t>2011-03-12 09:25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CBD85C1-329E-46C5-8E4A-FF5DE64CA89D}" type="datetime8">
              <a:rPr lang="fr-CA" noProof="0" smtClean="0"/>
              <a:t>2011-03-12 09:25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302877" y="1354009"/>
            <a:ext cx="5892114" cy="1204306"/>
          </a:xfrm>
        </p:spPr>
        <p:txBody>
          <a:bodyPr>
            <a:normAutofit/>
          </a:bodyPr>
          <a:lstStyle/>
          <a:p>
            <a:r>
              <a:rPr lang="fr-CA" dirty="0" smtClean="0"/>
              <a:t>Série de circuits d’aventure</a:t>
            </a:r>
            <a:endParaRPr lang="fr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029992" y="2202867"/>
            <a:ext cx="6511131" cy="696129"/>
          </a:xfrm>
        </p:spPr>
        <p:txBody>
          <a:bodyPr>
            <a:noAutofit/>
          </a:bodyPr>
          <a:lstStyle/>
          <a:p>
            <a:r>
              <a:rPr lang="fr-CA" sz="2000" cap="none" dirty="0" smtClean="0"/>
              <a:t>Le Canada en train</a:t>
            </a:r>
          </a:p>
          <a:p>
            <a:r>
              <a:rPr lang="fr-CA" sz="1800" cap="none" dirty="0" smtClean="0"/>
              <a:t>Voyages Tour Aventure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59686" y="6285122"/>
            <a:ext cx="4203314" cy="344278"/>
          </a:xfrm>
          <a:solidFill>
            <a:schemeClr val="tx1"/>
          </a:solidFill>
        </p:spPr>
        <p:txBody>
          <a:bodyPr/>
          <a:lstStyle/>
          <a:p>
            <a:r>
              <a:rPr lang="fr-CA" b="1" dirty="0" smtClean="0"/>
              <a:t>LA meilleure expérience mondiale du voyage</a:t>
            </a:r>
            <a:endParaRPr lang="fr-CA" b="1" dirty="0"/>
          </a:p>
        </p:txBody>
      </p:sp>
      <p:pic>
        <p:nvPicPr>
          <p:cNvPr id="6" name="Picture Placeholder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</p:spPr>
      </p:pic>
      <p:sp>
        <p:nvSpPr>
          <p:cNvPr id="7" name="Footer Placeholder 4"/>
          <p:cNvSpPr txBox="1">
            <a:spLocks/>
          </p:cNvSpPr>
          <p:nvPr/>
        </p:nvSpPr>
        <p:spPr>
          <a:xfrm>
            <a:off x="4712086" y="6437522"/>
            <a:ext cx="4203314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b="1" smtClean="0"/>
              <a:t>LA meilleure expérience mondiale du voyage</a:t>
            </a:r>
            <a:endParaRPr lang="fr-CA" b="1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914975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634625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164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16941" y="1394262"/>
            <a:ext cx="5766423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45194" y="3024187"/>
            <a:ext cx="3616036" cy="2514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 smtClean="0"/>
              <a:t>Établi en 1857 par la Fraser Ironworks</a:t>
            </a:r>
            <a:endParaRPr lang="fr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381000" y="1154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7" name="ZoneTexte 6"/>
          <p:cNvSpPr txBox="1"/>
          <p:nvPr/>
        </p:nvSpPr>
        <p:spPr>
          <a:xfrm>
            <a:off x="6019800" y="2209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 smtClean="0"/>
              <a:t>Le 2</a:t>
            </a:r>
            <a:r>
              <a:rPr lang="fr-CA" i="1" baseline="30000" dirty="0" smtClean="0"/>
              <a:t>e</a:t>
            </a:r>
            <a:r>
              <a:rPr lang="fr-CA" i="1" dirty="0" smtClean="0"/>
              <a:t> jour du tour, </a:t>
            </a:r>
            <a:r>
              <a:rPr lang="fr-CA" i="1" dirty="0"/>
              <a:t>à 20 km à </a:t>
            </a:r>
            <a:r>
              <a:rPr lang="fr-CA" i="1" dirty="0" smtClean="0"/>
              <a:t>l’est de Kamloops</a:t>
            </a:r>
            <a:endParaRPr lang="fr-CA" i="1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749040" cy="3712464"/>
          </a:xfrm>
        </p:spPr>
        <p:txBody>
          <a:bodyPr>
            <a:normAutofit/>
          </a:bodyPr>
          <a:lstStyle/>
          <a:p>
            <a:r>
              <a:rPr lang="fr-CA" dirty="0" smtClean="0"/>
              <a:t>Train Canada </a:t>
            </a:r>
            <a:r>
              <a:rPr lang="fr-CA" dirty="0" err="1" smtClean="0"/>
              <a:t>inc.</a:t>
            </a:r>
            <a:endParaRPr lang="fr-CA" dirty="0" smtClean="0"/>
          </a:p>
          <a:p>
            <a:r>
              <a:rPr lang="fr-CA" dirty="0" smtClean="0"/>
              <a:t>Basée à Vancouver  C-B</a:t>
            </a:r>
          </a:p>
          <a:p>
            <a:r>
              <a:rPr lang="fr-CA" dirty="0" smtClean="0"/>
              <a:t>Société privée de chemin de fer établie en 1957</a:t>
            </a:r>
          </a:p>
        </p:txBody>
      </p:sp>
      <p:pic>
        <p:nvPicPr>
          <p:cNvPr id="1026" name="Picture 2" descr="C:\Users\Michèle\AppData\Local\Microsoft\Windows\Temporary Internet Files\Content.IE5\V47JADCZ\MC900326722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8498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fr-CA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 et majestueux</a:t>
            </a:r>
          </a:p>
          <a:p>
            <a:pPr lvl="1"/>
            <a:r>
              <a:rPr lang="fr-CA" dirty="0" smtClean="0"/>
              <a:t>Rocheuses canadiennes</a:t>
            </a:r>
          </a:p>
          <a:p>
            <a:pPr lvl="1"/>
            <a:r>
              <a:rPr lang="fr-CA" dirty="0" smtClean="0"/>
              <a:t>L’Ouest canadien</a:t>
            </a:r>
          </a:p>
          <a:p>
            <a:r>
              <a:rPr lang="fr-CA" dirty="0" smtClean="0"/>
              <a:t>Dans les pas des grands explorateurs 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Excursions rapides et faciles</a:t>
            </a:r>
          </a:p>
          <a:p>
            <a:r>
              <a:rPr lang="fr-CA" dirty="0" smtClean="0"/>
              <a:t>Hébergement 4 étoiles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8200" y="4191000"/>
            <a:ext cx="7543800" cy="381000"/>
            <a:chOff x="9144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9144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Les Explorateurs</a:t>
              </a:r>
              <a:endParaRPr lang="en-US" sz="1600" b="1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7338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Passe de l’Ouest</a:t>
              </a:r>
              <a:endParaRPr lang="fr-CA" sz="1600" b="1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553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/>
                <a:t>Route du Nord</a:t>
              </a:r>
              <a:endParaRPr lang="en-US" sz="1600" b="1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4232039" y="1905000"/>
            <a:ext cx="47612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garanties au Canada</a:t>
            </a:r>
            <a:endParaRPr lang="fr-F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Forfaits offerts par Train Canada</a:t>
            </a:r>
            <a:endParaRPr lang="fr-CA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2773059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880663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fr-CA" sz="2200" dirty="0" smtClean="0"/>
              <a:t>Itinéraire : Vancouver – Calgary</a:t>
            </a:r>
          </a:p>
          <a:p>
            <a:pPr lvl="0"/>
            <a:r>
              <a:rPr lang="fr-CA" sz="2200" dirty="0" smtClean="0"/>
              <a:t>Aperçu du circuit</a:t>
            </a:r>
          </a:p>
          <a:p>
            <a:pPr lvl="1"/>
            <a:r>
              <a:rPr lang="fr-CA" sz="2200" dirty="0" smtClean="0"/>
              <a:t>Voie ferrée transcontinentale historique et monument de Last Spike</a:t>
            </a:r>
          </a:p>
          <a:p>
            <a:pPr lvl="1"/>
            <a:r>
              <a:rPr lang="fr-CA" sz="2200" dirty="0" smtClean="0"/>
              <a:t>Fameux pont de Wolf Creek et tunnels de </a:t>
            </a:r>
            <a:r>
              <a:rPr lang="fr-CA" sz="2200" dirty="0" err="1" smtClean="0"/>
              <a:t>Rich</a:t>
            </a:r>
            <a:r>
              <a:rPr lang="fr-CA" sz="2200" dirty="0" smtClean="0"/>
              <a:t> Bar</a:t>
            </a:r>
          </a:p>
          <a:p>
            <a:pPr lvl="1"/>
            <a:r>
              <a:rPr lang="fr-CA" sz="2200" dirty="0" smtClean="0"/>
              <a:t>Passe de </a:t>
            </a:r>
            <a:r>
              <a:rPr lang="fr-CA" sz="2200" dirty="0" err="1" smtClean="0"/>
              <a:t>Bucking</a:t>
            </a:r>
            <a:r>
              <a:rPr lang="fr-CA" sz="2200" dirty="0" smtClean="0"/>
              <a:t> Bull sur la ligne de partage des eaux</a:t>
            </a:r>
          </a:p>
          <a:p>
            <a:pPr lvl="1"/>
            <a:r>
              <a:rPr lang="fr-CA" sz="2200" dirty="0" smtClean="0"/>
              <a:t>Suivez les pas du célèbre naturaliste explorateur John Henry Williamson</a:t>
            </a:r>
          </a:p>
        </p:txBody>
      </p:sp>
      <p:pic>
        <p:nvPicPr>
          <p:cNvPr id="6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668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Piste des Explorateurs</a:t>
            </a:r>
          </a:p>
        </p:txBody>
      </p:sp>
    </p:spTree>
    <p:extLst>
      <p:ext uri="{BB962C8B-B14F-4D97-AF65-F5344CB8AC3E}">
        <p14:creationId xmlns:p14="http://schemas.microsoft.com/office/powerpoint/2010/main" val="71963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815270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94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fr-CA" sz="2200" dirty="0" smtClean="0"/>
              <a:t>Itinéraire : Vancouver – Kamloops – Jasper</a:t>
            </a:r>
          </a:p>
          <a:p>
            <a:pPr lvl="0"/>
            <a:r>
              <a:rPr lang="fr-CA" sz="2200" dirty="0" smtClean="0"/>
              <a:t>Aperçu du circuit</a:t>
            </a:r>
          </a:p>
          <a:p>
            <a:pPr lvl="1"/>
            <a:r>
              <a:rPr lang="fr-CA" sz="1900" dirty="0" smtClean="0"/>
              <a:t>Splendeur des eaux tumultueuses d’Anderson Gorge</a:t>
            </a:r>
          </a:p>
          <a:p>
            <a:pPr lvl="1"/>
            <a:r>
              <a:rPr lang="fr-CA" sz="1900" dirty="0" smtClean="0"/>
              <a:t>Sereine beauté du mont </a:t>
            </a:r>
            <a:r>
              <a:rPr lang="fr-CA" sz="1900" dirty="0" err="1" smtClean="0"/>
              <a:t>Robson</a:t>
            </a:r>
            <a:r>
              <a:rPr lang="fr-CA" sz="1900" dirty="0" smtClean="0"/>
              <a:t>, le plus haut sommet des Rocheuses</a:t>
            </a:r>
          </a:p>
          <a:p>
            <a:pPr lvl="1"/>
            <a:r>
              <a:rPr lang="fr-CA" sz="1900" dirty="0" smtClean="0"/>
              <a:t>Rafting en eaux vives sur le Fraser jusqu’à Black </a:t>
            </a:r>
            <a:r>
              <a:rPr lang="fr-CA" sz="1900" dirty="0" err="1" smtClean="0"/>
              <a:t>Gulch</a:t>
            </a:r>
            <a:endParaRPr lang="fr-CA" sz="1900" dirty="0" smtClean="0"/>
          </a:p>
          <a:p>
            <a:pPr lvl="1"/>
            <a:r>
              <a:rPr lang="fr-CA" sz="1900" dirty="0" smtClean="0"/>
              <a:t>Parc national de Jasper</a:t>
            </a:r>
          </a:p>
        </p:txBody>
      </p:sp>
      <p:pic>
        <p:nvPicPr>
          <p:cNvPr id="6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219200"/>
            <a:ext cx="4441407" cy="3328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Passe de l’Ouest</a:t>
            </a:r>
          </a:p>
        </p:txBody>
      </p:sp>
    </p:spTree>
    <p:extLst>
      <p:ext uri="{BB962C8B-B14F-4D97-AF65-F5344CB8AC3E}">
        <p14:creationId xmlns:p14="http://schemas.microsoft.com/office/powerpoint/2010/main" val="7677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09649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fr-CA" sz="3100" dirty="0" smtClean="0"/>
              <a:t>Itinéraire : Vancouver – Prince George – Jasper</a:t>
            </a:r>
          </a:p>
          <a:p>
            <a:pPr lvl="0"/>
            <a:r>
              <a:rPr lang="fr-CA" sz="3100" dirty="0" smtClean="0"/>
              <a:t>Aperçu du circuit</a:t>
            </a:r>
          </a:p>
          <a:p>
            <a:pPr lvl="1"/>
            <a:r>
              <a:rPr lang="fr-CA" sz="2600" dirty="0" smtClean="0"/>
              <a:t>Explorations au Pays de l’or par les champs aurifères de Franklin et </a:t>
            </a:r>
            <a:r>
              <a:rPr lang="fr-CA" sz="2600" dirty="0" err="1" smtClean="0"/>
              <a:t>Elk</a:t>
            </a:r>
            <a:r>
              <a:rPr lang="fr-CA" sz="2600" dirty="0" smtClean="0"/>
              <a:t> </a:t>
            </a:r>
            <a:r>
              <a:rPr lang="fr-CA" sz="2600" dirty="0" err="1" smtClean="0"/>
              <a:t>Herd</a:t>
            </a:r>
            <a:endParaRPr lang="fr-CA" sz="2600" dirty="0" smtClean="0"/>
          </a:p>
          <a:p>
            <a:pPr lvl="1"/>
            <a:r>
              <a:rPr lang="fr-CA" sz="2600" dirty="0" smtClean="0"/>
              <a:t>Paysages spectaculaires le long des lacs Anderson et </a:t>
            </a:r>
            <a:r>
              <a:rPr lang="fr-CA" sz="2600" dirty="0" err="1" smtClean="0"/>
              <a:t>Seton</a:t>
            </a:r>
            <a:endParaRPr lang="fr-CA" sz="2600" dirty="0" smtClean="0"/>
          </a:p>
          <a:p>
            <a:pPr lvl="1"/>
            <a:r>
              <a:rPr lang="fr-CA" sz="2600" dirty="0" smtClean="0"/>
              <a:t>La forêt pluviale côtière –une des plus grandes au monde</a:t>
            </a:r>
          </a:p>
          <a:p>
            <a:pPr lvl="1"/>
            <a:r>
              <a:rPr lang="fr-CA" sz="2600" dirty="0" smtClean="0"/>
              <a:t>Panoramas époustouflants du sillon des Rocheuses</a:t>
            </a:r>
          </a:p>
        </p:txBody>
      </p:sp>
      <p:pic>
        <p:nvPicPr>
          <p:cNvPr id="6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3400" y="1295400"/>
            <a:ext cx="4399428" cy="33079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</a:p>
        </p:txBody>
      </p:sp>
    </p:spTree>
    <p:extLst>
      <p:ext uri="{BB962C8B-B14F-4D97-AF65-F5344CB8AC3E}">
        <p14:creationId xmlns:p14="http://schemas.microsoft.com/office/powerpoint/2010/main" val="360119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</TotalTime>
  <Words>352</Words>
  <Application>Microsoft Office PowerPoint</Application>
  <PresentationFormat>Affichage à l'écran (4:3)</PresentationFormat>
  <Paragraphs>125</Paragraphs>
  <Slides>12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Angles</vt:lpstr>
      <vt:lpstr>Série de circuits d’aventure</vt:lpstr>
      <vt:lpstr>les rocheuses canadiennes</vt:lpstr>
      <vt:lpstr>La Colombie-Britannique en train</vt:lpstr>
      <vt:lpstr>Forfaits offerts par Train Canada</vt:lpstr>
      <vt:lpstr>Piste des Explorateurs</vt:lpstr>
      <vt:lpstr>Niveaux de service et prix</vt:lpstr>
      <vt:lpstr>Passe de l’Ouest</vt:lpstr>
      <vt:lpstr>Niveaux de service et prix</vt:lpstr>
      <vt:lpstr>Route du Nord</vt:lpstr>
      <vt:lpstr>Niveaux de service et prix</vt:lpstr>
      <vt:lpstr>Sondage comparatif sur les vacances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d’aventure</dc:title>
  <dc:creator>Michèle Simond</dc:creator>
  <cp:lastModifiedBy>Michèle Simond</cp:lastModifiedBy>
  <cp:revision>3</cp:revision>
  <dcterms:created xsi:type="dcterms:W3CDTF">2011-03-02T17:13:29Z</dcterms:created>
  <dcterms:modified xsi:type="dcterms:W3CDTF">2011-03-12T14:26:25Z</dcterms:modified>
</cp:coreProperties>
</file>